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  <a:srgbClr val="9B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47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16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43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88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82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20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1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16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05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005A-83A8-4D44-BC1A-87C04E05069E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C0C8-E3F5-401D-9571-0732A20AB6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1299"/>
            <a:ext cx="10515600" cy="1051235"/>
          </a:xfrm>
        </p:spPr>
        <p:txBody>
          <a:bodyPr/>
          <a:lstStyle/>
          <a:p>
            <a:pPr algn="ctr"/>
            <a:r>
              <a:rPr lang="en-CA" u="sng" dirty="0" smtClean="0"/>
              <a:t>Short Responses</a:t>
            </a:r>
            <a:endParaRPr lang="en-CA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86" y="2664418"/>
            <a:ext cx="2171700" cy="2505075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3485" y="4708992"/>
            <a:ext cx="2624513" cy="1872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53" y="3232125"/>
            <a:ext cx="2295525" cy="3228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3247"/>
            <a:ext cx="2871494" cy="2442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93" y="1249955"/>
            <a:ext cx="2533650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814" y="4381465"/>
            <a:ext cx="2657475" cy="203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7513" y="2770773"/>
            <a:ext cx="156210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458" y="362369"/>
            <a:ext cx="27241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" y="128789"/>
            <a:ext cx="11964473" cy="1120101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Responses to negative statements using AUXILIARY verbs </a:t>
            </a:r>
            <a:br>
              <a:rPr lang="en-CA" dirty="0"/>
            </a:br>
            <a:r>
              <a:rPr lang="en-CA" sz="4000" dirty="0"/>
              <a:t>(can, could, should, will, etc.)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8" y="1812746"/>
            <a:ext cx="11964473" cy="4935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		</a:t>
            </a:r>
            <a:r>
              <a:rPr lang="en-CA" dirty="0"/>
              <a:t>	</a:t>
            </a:r>
            <a:r>
              <a:rPr lang="en-CA" dirty="0" smtClean="0"/>
              <a:t>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</a:t>
            </a:r>
            <a:r>
              <a:rPr lang="en-CA" sz="3100" dirty="0" smtClean="0"/>
              <a:t>I wouldn’t do that.</a:t>
            </a:r>
            <a:r>
              <a:rPr lang="en-CA" dirty="0" smtClean="0"/>
              <a:t>			 	          </a:t>
            </a:r>
            <a:r>
              <a:rPr lang="en-CA" sz="3100" dirty="0" smtClean="0"/>
              <a:t>I won’t be at the party.</a:t>
            </a:r>
          </a:p>
          <a:p>
            <a:pPr marL="0" indent="0">
              <a:buNone/>
            </a:pPr>
            <a:r>
              <a:rPr lang="en-CA" dirty="0" smtClean="0"/>
              <a:t>       				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			 </a:t>
            </a:r>
            <a:r>
              <a:rPr lang="en-CA" dirty="0" smtClean="0"/>
              <a:t>↓							</a:t>
            </a:r>
            <a:r>
              <a:rPr lang="en-CA" dirty="0"/>
              <a:t> ↓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	   </a:t>
            </a:r>
            <a:r>
              <a:rPr lang="en-CA" sz="3100" dirty="0" smtClean="0"/>
              <a:t>I…						          I…</a:t>
            </a:r>
          </a:p>
          <a:p>
            <a:pPr marL="0" indent="0">
              <a:buNone/>
            </a:pPr>
            <a:r>
              <a:rPr lang="en-CA" sz="3100" dirty="0"/>
              <a:t>	</a:t>
            </a:r>
            <a:r>
              <a:rPr lang="en-CA" sz="3100" dirty="0" smtClean="0"/>
              <a:t>		   I wouldn’t either.				          I won’t either.</a:t>
            </a:r>
          </a:p>
          <a:p>
            <a:pPr marL="0" indent="0">
              <a:buNone/>
            </a:pPr>
            <a:r>
              <a:rPr lang="en-CA" sz="3100" dirty="0"/>
              <a:t>	</a:t>
            </a:r>
            <a:r>
              <a:rPr lang="en-CA" sz="3100" dirty="0" smtClean="0"/>
              <a:t>		   Neither…					          Neither...</a:t>
            </a:r>
          </a:p>
          <a:p>
            <a:pPr marL="0" indent="0">
              <a:buNone/>
            </a:pPr>
            <a:r>
              <a:rPr lang="en-CA" sz="3100" dirty="0" smtClean="0"/>
              <a:t>			   Neither would I.				          Neither will I.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  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       </a:t>
            </a:r>
            <a:r>
              <a:rPr lang="en-CA" sz="3100" dirty="0" smtClean="0"/>
              <a:t>Me neither.</a:t>
            </a:r>
          </a:p>
          <a:p>
            <a:pPr marL="0" indent="0">
              <a:buNone/>
            </a:pPr>
            <a:r>
              <a:rPr lang="en-CA" sz="3100" dirty="0"/>
              <a:t>	</a:t>
            </a:r>
            <a:r>
              <a:rPr lang="en-CA" sz="3100" dirty="0" smtClean="0"/>
              <a:t>				       Same here.</a:t>
            </a:r>
            <a:endParaRPr lang="en-CA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35" y="1606343"/>
            <a:ext cx="138022" cy="3943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1" y="1690688"/>
            <a:ext cx="2331078" cy="160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2" y="3736584"/>
            <a:ext cx="2507760" cy="1878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135" y="1455293"/>
            <a:ext cx="2714625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159" y="3576839"/>
            <a:ext cx="2314575" cy="20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16" y="6008080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12543"/>
            <a:ext cx="11915335" cy="745586"/>
          </a:xfrm>
        </p:spPr>
        <p:txBody>
          <a:bodyPr/>
          <a:lstStyle/>
          <a:p>
            <a:r>
              <a:rPr lang="en-CA" dirty="0"/>
              <a:t>Responses to </a:t>
            </a:r>
            <a:r>
              <a:rPr lang="en-CA" dirty="0" smtClean="0"/>
              <a:t>negative statements </a:t>
            </a:r>
            <a:r>
              <a:rPr lang="en-CA" dirty="0"/>
              <a:t>using possessives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58129"/>
            <a:ext cx="11915335" cy="5781821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My cat isn’t very friendly with other cats. 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Neither</a:t>
            </a:r>
            <a:r>
              <a:rPr lang="en-CA" dirty="0"/>
              <a:t>…		      </a:t>
            </a:r>
            <a:r>
              <a:rPr lang="en-CA" dirty="0" smtClean="0"/>
              <a:t>Mine</a:t>
            </a:r>
            <a:r>
              <a:rPr lang="en-CA" dirty="0"/>
              <a:t>…			  Mine…	          </a:t>
            </a:r>
            <a:r>
              <a:rPr lang="en-CA" dirty="0" smtClean="0"/>
              <a:t>  Same</a:t>
            </a:r>
            <a:r>
              <a:rPr lang="en-CA" dirty="0"/>
              <a:t>…</a:t>
            </a:r>
          </a:p>
          <a:p>
            <a:pPr marL="0" indent="0">
              <a:buNone/>
            </a:pPr>
            <a:r>
              <a:rPr lang="en-CA" dirty="0"/>
              <a:t>   Neither </a:t>
            </a:r>
            <a:r>
              <a:rPr lang="en-CA" dirty="0" smtClean="0"/>
              <a:t>is </a:t>
            </a:r>
            <a:r>
              <a:rPr lang="en-CA" dirty="0"/>
              <a:t>mine.        Mine </a:t>
            </a:r>
            <a:r>
              <a:rPr lang="en-CA" dirty="0" smtClean="0"/>
              <a:t>isn’t </a:t>
            </a:r>
            <a:r>
              <a:rPr lang="en-CA" dirty="0"/>
              <a:t>either. 	  Mine neither.        Same with mine.</a:t>
            </a:r>
          </a:p>
          <a:p>
            <a:endParaRPr lang="en-CA" dirty="0"/>
          </a:p>
          <a:p>
            <a:r>
              <a:rPr lang="en-CA" dirty="0" smtClean="0"/>
              <a:t>My grandma doesn’t like cheese. </a:t>
            </a:r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2600" dirty="0" smtClean="0"/>
              <a:t>Neither…		         Mine…			  Mine…	          Same…</a:t>
            </a:r>
          </a:p>
          <a:p>
            <a:pPr marL="0" indent="0">
              <a:buNone/>
            </a:pPr>
            <a:r>
              <a:rPr lang="en-CA" sz="2600" dirty="0" smtClean="0"/>
              <a:t>   Neither does mine.        Mine doesn’t either. 	  Mine neither.        Same with mine.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69" y="4192384"/>
            <a:ext cx="1631779" cy="127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70" y="858129"/>
            <a:ext cx="2733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865"/>
            <a:ext cx="10515600" cy="60227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Notes – Disagreement with positive statements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546" y="991674"/>
            <a:ext cx="11912958" cy="5692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 </a:t>
            </a:r>
            <a:r>
              <a:rPr lang="en-CA" dirty="0" smtClean="0"/>
              <a:t>        	I’m hungry.		→		   	</a:t>
            </a:r>
            <a:r>
              <a:rPr lang="en-CA" b="1" dirty="0" smtClean="0"/>
              <a:t>I’m </a:t>
            </a:r>
            <a:r>
              <a:rPr lang="en-CA" dirty="0" smtClean="0"/>
              <a:t>not.	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          	I like dancing. </a:t>
            </a:r>
            <a:r>
              <a:rPr lang="en-CA" dirty="0"/>
              <a:t>	 → </a:t>
            </a:r>
            <a:r>
              <a:rPr lang="en-CA" dirty="0" smtClean="0"/>
              <a:t>		     	</a:t>
            </a:r>
            <a:r>
              <a:rPr lang="en-CA" b="1" dirty="0" smtClean="0"/>
              <a:t>I </a:t>
            </a:r>
            <a:r>
              <a:rPr lang="en-CA" dirty="0" smtClean="0"/>
              <a:t>don’t.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         	I have a headache.	</a:t>
            </a:r>
            <a:r>
              <a:rPr lang="en-CA" dirty="0"/>
              <a:t> → </a:t>
            </a:r>
            <a:r>
              <a:rPr lang="en-CA" dirty="0" smtClean="0"/>
              <a:t>			</a:t>
            </a:r>
            <a:r>
              <a:rPr lang="en-CA" b="1" dirty="0" smtClean="0"/>
              <a:t>I </a:t>
            </a:r>
            <a:r>
              <a:rPr lang="en-CA" dirty="0" smtClean="0"/>
              <a:t>don’t. / </a:t>
            </a:r>
            <a:r>
              <a:rPr lang="en-CA" b="1" dirty="0" smtClean="0"/>
              <a:t>I </a:t>
            </a:r>
            <a:r>
              <a:rPr lang="en-CA" dirty="0" smtClean="0"/>
              <a:t>haven’t.	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I can ride a bicycle.	</a:t>
            </a:r>
            <a:r>
              <a:rPr lang="en-CA" dirty="0"/>
              <a:t> → </a:t>
            </a:r>
            <a:r>
              <a:rPr lang="en-CA" dirty="0" smtClean="0"/>
              <a:t>			</a:t>
            </a:r>
            <a:r>
              <a:rPr lang="en-CA" b="1" dirty="0" smtClean="0"/>
              <a:t>I </a:t>
            </a:r>
            <a:r>
              <a:rPr lang="en-CA" dirty="0" smtClean="0"/>
              <a:t>can’t.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991674"/>
            <a:ext cx="1531513" cy="1249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842" y="910974"/>
            <a:ext cx="1862004" cy="106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6" y="2375892"/>
            <a:ext cx="1599657" cy="167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31" y="2102545"/>
            <a:ext cx="1353825" cy="1713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29" y="4184590"/>
            <a:ext cx="1596774" cy="1095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842" y="3957899"/>
            <a:ext cx="1867169" cy="1321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46" y="5495207"/>
            <a:ext cx="1717700" cy="1135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170" y="5338549"/>
            <a:ext cx="1345586" cy="13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1"/>
            <a:ext cx="11929403" cy="61536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Notes – Disagreement with </a:t>
            </a:r>
            <a:r>
              <a:rPr lang="en-CA" dirty="0" smtClean="0"/>
              <a:t>negative statements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956603"/>
            <a:ext cx="11929403" cy="575368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			I’m not tired.	</a:t>
            </a:r>
            <a:r>
              <a:rPr lang="en-CA" dirty="0"/>
              <a:t> </a:t>
            </a:r>
            <a:r>
              <a:rPr lang="en-CA" dirty="0" smtClean="0"/>
              <a:t>	→	              	      </a:t>
            </a:r>
            <a:r>
              <a:rPr lang="en-CA" b="1" dirty="0" smtClean="0"/>
              <a:t>I </a:t>
            </a:r>
            <a:r>
              <a:rPr lang="en-CA" dirty="0" smtClean="0"/>
              <a:t>am.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I don’t want any more beer. 	→ 		       </a:t>
            </a:r>
            <a:r>
              <a:rPr lang="en-CA" b="1" dirty="0" smtClean="0"/>
              <a:t>I </a:t>
            </a:r>
            <a:r>
              <a:rPr lang="en-CA" dirty="0" smtClean="0"/>
              <a:t>do.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       </a:t>
            </a:r>
            <a:r>
              <a:rPr lang="en-CA" dirty="0" smtClean="0"/>
              <a:t>		I don’t have enough money.	</a:t>
            </a:r>
            <a:r>
              <a:rPr lang="en-CA" dirty="0"/>
              <a:t> → </a:t>
            </a:r>
            <a:r>
              <a:rPr lang="en-CA" dirty="0" smtClean="0"/>
              <a:t>		        </a:t>
            </a:r>
            <a:r>
              <a:rPr lang="en-CA" b="1" dirty="0" smtClean="0"/>
              <a:t>I </a:t>
            </a:r>
            <a:r>
              <a:rPr lang="en-CA" dirty="0" smtClean="0"/>
              <a:t>do. / </a:t>
            </a:r>
            <a:r>
              <a:rPr lang="en-CA" b="1" dirty="0" smtClean="0"/>
              <a:t>I</a:t>
            </a:r>
            <a:r>
              <a:rPr lang="en-CA" dirty="0" smtClean="0"/>
              <a:t> have.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I can’t fly.			      </a:t>
            </a:r>
            <a:r>
              <a:rPr lang="en-CA" dirty="0"/>
              <a:t>→ </a:t>
            </a:r>
            <a:r>
              <a:rPr lang="en-CA" dirty="0" smtClean="0"/>
              <a:t>			        </a:t>
            </a:r>
            <a:r>
              <a:rPr lang="en-CA" b="1" dirty="0" smtClean="0"/>
              <a:t>I</a:t>
            </a:r>
            <a:r>
              <a:rPr lang="en-CA" dirty="0" smtClean="0"/>
              <a:t> can.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6" y="778473"/>
            <a:ext cx="1931596" cy="1344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82" y="793495"/>
            <a:ext cx="1707136" cy="1218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36" y="2227338"/>
            <a:ext cx="1693616" cy="1175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349" y="2123339"/>
            <a:ext cx="1278183" cy="1377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349" y="3664044"/>
            <a:ext cx="1513442" cy="1214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60" y="3565608"/>
            <a:ext cx="1736792" cy="1195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039" y="4938887"/>
            <a:ext cx="1405634" cy="1497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593" y="5126743"/>
            <a:ext cx="2092914" cy="14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6472"/>
          </a:xfrm>
        </p:spPr>
        <p:txBody>
          <a:bodyPr>
            <a:normAutofit/>
          </a:bodyPr>
          <a:lstStyle/>
          <a:p>
            <a:pPr algn="ctr"/>
            <a:r>
              <a:rPr lang="en-CA" sz="1800" b="1" dirty="0" smtClean="0"/>
              <a:t>Additional Notes</a:t>
            </a:r>
            <a:endParaRPr lang="en-CA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7" y="401782"/>
            <a:ext cx="11690253" cy="6331527"/>
          </a:xfrm>
        </p:spPr>
        <p:txBody>
          <a:bodyPr>
            <a:normAutofit fontScale="55000" lnSpcReduction="20000"/>
          </a:bodyPr>
          <a:lstStyle/>
          <a:p>
            <a:r>
              <a:rPr lang="en-CA" b="1" u="sng" dirty="0" smtClean="0"/>
              <a:t>Pronunciation</a:t>
            </a:r>
          </a:p>
          <a:p>
            <a:pPr marL="0" indent="0">
              <a:buNone/>
            </a:pPr>
            <a:r>
              <a:rPr lang="en-CA" i="1" dirty="0" smtClean="0"/>
              <a:t>     either</a:t>
            </a:r>
            <a:r>
              <a:rPr lang="en-CA" dirty="0" smtClean="0"/>
              <a:t> </a:t>
            </a:r>
            <a:r>
              <a:rPr lang="en-CA" dirty="0"/>
              <a:t>&amp; </a:t>
            </a:r>
            <a:r>
              <a:rPr lang="en-CA" i="1" dirty="0"/>
              <a:t>neither</a:t>
            </a:r>
            <a:endParaRPr lang="en-CA" dirty="0"/>
          </a:p>
          <a:p>
            <a:pPr marL="0" indent="0">
              <a:buNone/>
            </a:pPr>
            <a:r>
              <a:rPr lang="en-CA" b="1" dirty="0" smtClean="0"/>
              <a:t>     I </a:t>
            </a:r>
            <a:r>
              <a:rPr lang="en-CA" b="1" dirty="0" smtClean="0"/>
              <a:t>am too. </a:t>
            </a:r>
            <a:r>
              <a:rPr lang="en-CA" dirty="0" smtClean="0"/>
              <a:t>→ </a:t>
            </a:r>
            <a:r>
              <a:rPr lang="en-CA" strike="sngStrike" dirty="0" smtClean="0"/>
              <a:t>I’m too</a:t>
            </a:r>
            <a:r>
              <a:rPr lang="en-CA" dirty="0" smtClean="0"/>
              <a:t>.  	</a:t>
            </a:r>
            <a:r>
              <a:rPr lang="en-CA" b="1" dirty="0" smtClean="0"/>
              <a:t>I’m </a:t>
            </a:r>
            <a:r>
              <a:rPr lang="en-CA" b="1" dirty="0" smtClean="0"/>
              <a:t>not either. </a:t>
            </a:r>
            <a:r>
              <a:rPr lang="en-CA" dirty="0"/>
              <a:t>→ </a:t>
            </a:r>
            <a:r>
              <a:rPr lang="en-CA" strike="sngStrike" dirty="0" smtClean="0"/>
              <a:t>I am not either</a:t>
            </a:r>
            <a:r>
              <a:rPr lang="en-CA" strike="sngStrike" dirty="0" smtClean="0"/>
              <a:t>.</a:t>
            </a:r>
            <a:endParaRPr lang="en-CA" strike="sngStrike" dirty="0"/>
          </a:p>
          <a:p>
            <a:pPr marL="0" indent="0">
              <a:buNone/>
            </a:pPr>
            <a:endParaRPr lang="en-CA" sz="900" strike="sngStrike" dirty="0" smtClean="0"/>
          </a:p>
          <a:p>
            <a:r>
              <a:rPr lang="en-CA" b="1" u="sng" dirty="0" smtClean="0"/>
              <a:t>Subject</a:t>
            </a:r>
            <a:r>
              <a:rPr lang="en-CA" dirty="0" smtClean="0"/>
              <a:t>: 	Her </a:t>
            </a:r>
            <a:r>
              <a:rPr lang="en-CA" dirty="0" smtClean="0"/>
              <a:t>daughter loves </a:t>
            </a:r>
            <a:r>
              <a:rPr lang="en-CA" dirty="0" smtClean="0"/>
              <a:t>jazz</a:t>
            </a:r>
            <a:r>
              <a:rPr lang="en-CA" dirty="0" smtClean="0"/>
              <a:t>.   →  </a:t>
            </a:r>
            <a:r>
              <a:rPr lang="en-CA" dirty="0" smtClean="0"/>
              <a:t>So </a:t>
            </a:r>
            <a:r>
              <a:rPr lang="en-CA" dirty="0" smtClean="0"/>
              <a:t>do my neighbours. </a:t>
            </a:r>
            <a:endParaRPr lang="en-CA" dirty="0" smtClean="0"/>
          </a:p>
          <a:p>
            <a:pPr marL="0" indent="0">
              <a:buNone/>
            </a:pPr>
            <a:endParaRPr lang="en-CA" sz="1000" dirty="0" smtClean="0"/>
          </a:p>
          <a:p>
            <a:pPr lvl="0"/>
            <a:r>
              <a:rPr lang="en-CA" b="1" u="sng" dirty="0" smtClean="0"/>
              <a:t>Tense</a:t>
            </a:r>
            <a:r>
              <a:rPr lang="en-CA" dirty="0" smtClean="0"/>
              <a:t>:  	I </a:t>
            </a:r>
            <a:r>
              <a:rPr lang="en-CA" b="1" dirty="0" smtClean="0"/>
              <a:t>was</a:t>
            </a:r>
            <a:r>
              <a:rPr lang="en-CA" dirty="0" smtClean="0"/>
              <a:t> hungry</a:t>
            </a:r>
            <a:r>
              <a:rPr lang="en-CA" dirty="0"/>
              <a:t>. → </a:t>
            </a:r>
            <a:r>
              <a:rPr lang="en-CA" dirty="0" smtClean="0"/>
              <a:t>So </a:t>
            </a:r>
            <a:r>
              <a:rPr lang="en-CA" b="1" dirty="0" smtClean="0"/>
              <a:t>was</a:t>
            </a:r>
            <a:r>
              <a:rPr lang="en-CA" dirty="0" smtClean="0"/>
              <a:t> I.</a:t>
            </a:r>
          </a:p>
          <a:p>
            <a:pPr lvl="0"/>
            <a:endParaRPr lang="en-CA" sz="900" dirty="0" smtClean="0"/>
          </a:p>
          <a:p>
            <a:pPr lvl="0"/>
            <a:r>
              <a:rPr lang="en-CA" b="1" u="sng" dirty="0" smtClean="0"/>
              <a:t>Have</a:t>
            </a:r>
            <a:r>
              <a:rPr lang="en-CA" dirty="0" smtClean="0"/>
              <a:t>: 	She has decided to take another session.</a:t>
            </a:r>
          </a:p>
          <a:p>
            <a:pPr marL="0" lvl="0" indent="0">
              <a:buNone/>
            </a:pPr>
            <a:r>
              <a:rPr lang="en-CA" i="1" dirty="0" smtClean="0"/>
              <a:t>     So have I. 	So did I? 			</a:t>
            </a:r>
          </a:p>
          <a:p>
            <a:pPr marL="0" lvl="0" indent="0">
              <a:buNone/>
            </a:pPr>
            <a:r>
              <a:rPr lang="en-CA" i="1" dirty="0" smtClean="0"/>
              <a:t>     </a:t>
            </a:r>
            <a:r>
              <a:rPr lang="en-CA" i="1" strike="sngStrike" dirty="0" smtClean="0"/>
              <a:t>So </a:t>
            </a:r>
            <a:r>
              <a:rPr lang="en-CA" i="1" strike="sngStrike" dirty="0"/>
              <a:t>did </a:t>
            </a:r>
            <a:r>
              <a:rPr lang="en-CA" i="1" strike="sngStrike" dirty="0" smtClean="0"/>
              <a:t>I</a:t>
            </a:r>
            <a:r>
              <a:rPr lang="en-CA" i="1" dirty="0" smtClean="0"/>
              <a:t> 	</a:t>
            </a:r>
            <a:r>
              <a:rPr lang="en-CA" dirty="0"/>
              <a:t> → </a:t>
            </a:r>
            <a:r>
              <a:rPr lang="en-CA" i="1" dirty="0" smtClean="0"/>
              <a:t>have</a:t>
            </a:r>
            <a:r>
              <a:rPr lang="en-CA" dirty="0" smtClean="0"/>
              <a:t> = auxiliary verb</a:t>
            </a:r>
          </a:p>
          <a:p>
            <a:pPr marL="0" lvl="0" indent="0">
              <a:buNone/>
            </a:pPr>
            <a:endParaRPr lang="en-CA" sz="1000" dirty="0"/>
          </a:p>
          <a:p>
            <a:pPr lvl="0"/>
            <a:r>
              <a:rPr lang="en-CA" b="1" u="sng" dirty="0" smtClean="0"/>
              <a:t>Repeating the verb</a:t>
            </a:r>
            <a:r>
              <a:rPr lang="en-CA" dirty="0" smtClean="0"/>
              <a:t>:  I </a:t>
            </a:r>
            <a:r>
              <a:rPr lang="en-CA" dirty="0"/>
              <a:t>like dark </a:t>
            </a:r>
            <a:r>
              <a:rPr lang="en-CA" dirty="0" smtClean="0"/>
              <a:t>beer.   I </a:t>
            </a:r>
            <a:r>
              <a:rPr lang="en-CA" dirty="0"/>
              <a:t>like </a:t>
            </a:r>
            <a:r>
              <a:rPr lang="en-CA" b="1" dirty="0"/>
              <a:t>it</a:t>
            </a:r>
            <a:r>
              <a:rPr lang="en-CA" dirty="0"/>
              <a:t> </a:t>
            </a:r>
            <a:r>
              <a:rPr lang="en-CA" dirty="0" smtClean="0"/>
              <a:t>too.        I want to go home</a:t>
            </a:r>
            <a:r>
              <a:rPr lang="en-CA" dirty="0"/>
              <a:t>. → </a:t>
            </a:r>
            <a:r>
              <a:rPr lang="en-CA" dirty="0" smtClean="0"/>
              <a:t>I want to, too.</a:t>
            </a:r>
            <a:endParaRPr lang="en-CA" dirty="0"/>
          </a:p>
          <a:p>
            <a:pPr lvl="0"/>
            <a:endParaRPr lang="en-CA" sz="1100" b="1" i="1" u="sng" dirty="0" smtClean="0"/>
          </a:p>
          <a:p>
            <a:pPr lvl="0"/>
            <a:r>
              <a:rPr lang="en-CA" b="1" i="1" u="sng" dirty="0" smtClean="0"/>
              <a:t>never </a:t>
            </a:r>
            <a:r>
              <a:rPr lang="en-CA" b="1" i="1" u="sng" dirty="0"/>
              <a:t>= negative</a:t>
            </a:r>
            <a:r>
              <a:rPr lang="en-CA" i="1" dirty="0"/>
              <a:t> </a:t>
            </a:r>
            <a:r>
              <a:rPr lang="en-CA" i="1" dirty="0" smtClean="0"/>
              <a:t>   </a:t>
            </a:r>
            <a:r>
              <a:rPr lang="en-CA" dirty="0" smtClean="0"/>
              <a:t>I'm </a:t>
            </a:r>
            <a:r>
              <a:rPr lang="en-CA" dirty="0"/>
              <a:t>never late </a:t>
            </a:r>
            <a:r>
              <a:rPr lang="en-CA" dirty="0"/>
              <a:t>→ I </a:t>
            </a:r>
            <a:r>
              <a:rPr lang="en-CA" dirty="0"/>
              <a:t>Neither am I</a:t>
            </a:r>
            <a:r>
              <a:rPr lang="en-CA" dirty="0" smtClean="0"/>
              <a:t>.</a:t>
            </a:r>
          </a:p>
          <a:p>
            <a:pPr lvl="0"/>
            <a:endParaRPr lang="en-CA" sz="1100" dirty="0"/>
          </a:p>
          <a:p>
            <a:pPr lvl="0"/>
            <a:r>
              <a:rPr lang="en-CA" b="1" u="sng" dirty="0" smtClean="0"/>
              <a:t>Non-standard</a:t>
            </a:r>
            <a:r>
              <a:rPr lang="en-CA" dirty="0" smtClean="0"/>
              <a:t> </a:t>
            </a:r>
            <a:r>
              <a:rPr lang="en-CA" dirty="0"/>
              <a:t>→ me </a:t>
            </a:r>
            <a:r>
              <a:rPr lang="en-CA" dirty="0" smtClean="0"/>
              <a:t>either</a:t>
            </a:r>
          </a:p>
          <a:p>
            <a:pPr lvl="0"/>
            <a:endParaRPr lang="en-CA" sz="1300" dirty="0"/>
          </a:p>
          <a:p>
            <a:r>
              <a:rPr lang="en-CA" b="1" u="sng" dirty="0"/>
              <a:t>Negative </a:t>
            </a:r>
            <a:r>
              <a:rPr lang="en-CA" b="1" u="sng" dirty="0" smtClean="0"/>
              <a:t>+ </a:t>
            </a:r>
            <a:r>
              <a:rPr lang="en-CA" b="1" u="sng" dirty="0"/>
              <a:t>Positive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 smtClean="0"/>
              <a:t>     I’m </a:t>
            </a:r>
            <a:r>
              <a:rPr lang="en-CA" dirty="0"/>
              <a:t>not married.  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I’m </a:t>
            </a:r>
            <a:r>
              <a:rPr lang="en-CA" dirty="0"/>
              <a:t>single too.</a:t>
            </a:r>
          </a:p>
          <a:p>
            <a:pPr lvl="0"/>
            <a:r>
              <a:rPr lang="en-CA" dirty="0" smtClean="0"/>
              <a:t>I </a:t>
            </a:r>
            <a:r>
              <a:rPr lang="en-CA" dirty="0"/>
              <a:t>hate homework. I don’t like it either. </a:t>
            </a:r>
            <a:endParaRPr lang="en-CA" dirty="0" smtClean="0"/>
          </a:p>
          <a:p>
            <a:pPr lvl="0"/>
            <a:endParaRPr lang="en-CA" sz="1700" dirty="0"/>
          </a:p>
          <a:p>
            <a:pPr lvl="0"/>
            <a:r>
              <a:rPr lang="en-CA" b="1" u="sng" dirty="0" smtClean="0"/>
              <a:t>Da </a:t>
            </a:r>
            <a:r>
              <a:rPr lang="en-CA" b="1" u="sng" dirty="0" err="1"/>
              <a:t>da</a:t>
            </a:r>
            <a:r>
              <a:rPr lang="en-CA" b="1" u="sng" dirty="0"/>
              <a:t> </a:t>
            </a:r>
            <a:r>
              <a:rPr lang="en-CA" b="1" u="sng" dirty="0" err="1"/>
              <a:t>da</a:t>
            </a:r>
            <a:r>
              <a:rPr lang="en-CA" b="1" u="sng" dirty="0"/>
              <a:t> </a:t>
            </a:r>
            <a:r>
              <a:rPr lang="en-CA" b="1" u="sng" dirty="0" err="1"/>
              <a:t>da</a:t>
            </a:r>
            <a:r>
              <a:rPr lang="en-CA" b="1" u="sng" dirty="0"/>
              <a:t> </a:t>
            </a:r>
            <a:r>
              <a:rPr lang="en-CA" dirty="0"/>
              <a:t>– just for explanation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4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Let’s Practise!</a:t>
            </a:r>
            <a:endParaRPr lang="en-CA" dirty="0"/>
          </a:p>
        </p:txBody>
      </p:sp>
      <p:pic>
        <p:nvPicPr>
          <p:cNvPr id="2050" name="Picture 2" descr="Image result for exasperated stud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55" y="2284196"/>
            <a:ext cx="5715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Responses to positive statements using the verb BE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 </a:t>
            </a:r>
            <a:r>
              <a:rPr lang="en-CA" dirty="0" smtClean="0"/>
              <a:t>   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I’m hungry!</a:t>
            </a:r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 </a:t>
            </a:r>
            <a:r>
              <a:rPr lang="en-CA" dirty="0" smtClean="0"/>
              <a:t>   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So…</a:t>
            </a:r>
          </a:p>
          <a:p>
            <a:pPr marL="0" indent="0">
              <a:buNone/>
            </a:pPr>
            <a:r>
              <a:rPr lang="en-CA" dirty="0"/>
              <a:t>		</a:t>
            </a:r>
            <a:r>
              <a:rPr lang="en-CA" dirty="0" smtClean="0"/>
              <a:t>		So am I.</a:t>
            </a:r>
          </a:p>
          <a:p>
            <a:pPr marL="0" indent="0">
              <a:buNone/>
            </a:pPr>
            <a:r>
              <a:rPr lang="en-CA" dirty="0" smtClean="0"/>
              <a:t>	         			I…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I am too.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			Me…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Me too.</a:t>
            </a:r>
          </a:p>
          <a:p>
            <a:pPr marL="0" indent="0">
              <a:buNone/>
            </a:pPr>
            <a:endParaRPr lang="en-CA" sz="800" dirty="0" smtClean="0"/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			Same here!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36" y="746975"/>
            <a:ext cx="2731125" cy="192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45" y="3625203"/>
            <a:ext cx="2591305" cy="1964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14" y="5930806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115910"/>
            <a:ext cx="11565228" cy="83712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Responses to positive</a:t>
            </a:r>
            <a:r>
              <a:rPr lang="en-CA" dirty="0" smtClean="0"/>
              <a:t> </a:t>
            </a:r>
            <a:r>
              <a:rPr lang="en-CA" dirty="0"/>
              <a:t>statements using </a:t>
            </a:r>
            <a:r>
              <a:rPr lang="en-CA" dirty="0" smtClean="0"/>
              <a:t>other verbs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003" y="785611"/>
            <a:ext cx="10928797" cy="5898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  		I like dancing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  		So</a:t>
            </a:r>
            <a:r>
              <a:rPr lang="en-CA" dirty="0"/>
              <a:t>…</a:t>
            </a:r>
          </a:p>
          <a:p>
            <a:pPr marL="0" indent="0">
              <a:buNone/>
            </a:pPr>
            <a:r>
              <a:rPr lang="en-CA" dirty="0"/>
              <a:t>		</a:t>
            </a:r>
            <a:r>
              <a:rPr lang="en-CA" dirty="0" smtClean="0"/>
              <a:t>  		So do we.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         	</a:t>
            </a:r>
            <a:r>
              <a:rPr lang="en-CA" dirty="0" smtClean="0"/>
              <a:t>  		We…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	</a:t>
            </a:r>
            <a:r>
              <a:rPr lang="en-CA" dirty="0" smtClean="0"/>
              <a:t>  		We do too.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         	</a:t>
            </a:r>
            <a:r>
              <a:rPr lang="en-CA" dirty="0" smtClean="0"/>
              <a:t>  		Us…</a:t>
            </a:r>
          </a:p>
          <a:p>
            <a:pPr marL="0" indent="0">
              <a:buNone/>
            </a:pPr>
            <a:r>
              <a:rPr lang="en-CA" dirty="0" smtClean="0"/>
              <a:t>		  		Us too.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dirty="0"/>
              <a:t>	         	</a:t>
            </a:r>
            <a:r>
              <a:rPr lang="en-CA" dirty="0" smtClean="0"/>
              <a:t>  		       Same </a:t>
            </a:r>
            <a:r>
              <a:rPr lang="en-CA" dirty="0"/>
              <a:t>here!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6" y="4047541"/>
            <a:ext cx="2725323" cy="2139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0" y="953038"/>
            <a:ext cx="2331076" cy="2439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28" y="6072167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115911"/>
            <a:ext cx="11706896" cy="746974"/>
          </a:xfrm>
        </p:spPr>
        <p:txBody>
          <a:bodyPr>
            <a:normAutofit/>
          </a:bodyPr>
          <a:lstStyle/>
          <a:p>
            <a:r>
              <a:rPr lang="en-CA" sz="4000" dirty="0"/>
              <a:t>Responses to positive</a:t>
            </a:r>
            <a:r>
              <a:rPr lang="en-CA" sz="4000" dirty="0" smtClean="0"/>
              <a:t> statements </a:t>
            </a:r>
            <a:r>
              <a:rPr lang="en-CA" sz="4000" dirty="0"/>
              <a:t>using </a:t>
            </a:r>
            <a:r>
              <a:rPr lang="en-CA" sz="4000" dirty="0" smtClean="0"/>
              <a:t>the verb HAVE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772732"/>
            <a:ext cx="11083344" cy="5924282"/>
          </a:xfrm>
        </p:spPr>
        <p:txBody>
          <a:bodyPr/>
          <a:lstStyle/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		</a:t>
            </a:r>
            <a:r>
              <a:rPr lang="en-CA" dirty="0" smtClean="0"/>
              <a:t>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I have a terrible headache!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  	  	So</a:t>
            </a:r>
            <a:r>
              <a:rPr lang="en-CA" dirty="0"/>
              <a:t>…</a:t>
            </a:r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		  </a:t>
            </a:r>
            <a:r>
              <a:rPr lang="en-CA" dirty="0" smtClean="0"/>
              <a:t>	So </a:t>
            </a:r>
            <a:r>
              <a:rPr lang="en-CA" dirty="0"/>
              <a:t>do </a:t>
            </a:r>
            <a:r>
              <a:rPr lang="en-CA" dirty="0" smtClean="0"/>
              <a:t>I. / So have I.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	</a:t>
            </a:r>
            <a:r>
              <a:rPr lang="en-CA" dirty="0" smtClean="0"/>
              <a:t>         </a:t>
            </a:r>
            <a:r>
              <a:rPr lang="en-CA" dirty="0"/>
              <a:t>	  </a:t>
            </a:r>
            <a:r>
              <a:rPr lang="en-CA" dirty="0" smtClean="0"/>
              <a:t>	I…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		  </a:t>
            </a:r>
            <a:r>
              <a:rPr lang="en-CA" dirty="0" smtClean="0"/>
              <a:t>	I do too. / I have too.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/>
              <a:t>	         	  </a:t>
            </a:r>
            <a:r>
              <a:rPr lang="en-CA" dirty="0" smtClean="0"/>
              <a:t>	Me too.</a:t>
            </a:r>
            <a:endParaRPr lang="en-CA" dirty="0"/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dirty="0"/>
              <a:t>	         	  </a:t>
            </a:r>
            <a:r>
              <a:rPr lang="en-CA" dirty="0" smtClean="0"/>
              <a:t>	  		Same </a:t>
            </a:r>
            <a:r>
              <a:rPr lang="en-CA" dirty="0"/>
              <a:t>here!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30" y="1017431"/>
            <a:ext cx="1821623" cy="237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8" y="4043585"/>
            <a:ext cx="3078051" cy="2110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22" y="5943685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128790"/>
            <a:ext cx="11615670" cy="94015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Responses to positive</a:t>
            </a:r>
            <a:r>
              <a:rPr lang="en-CA" dirty="0" smtClean="0"/>
              <a:t> </a:t>
            </a:r>
            <a:r>
              <a:rPr lang="en-CA" dirty="0"/>
              <a:t>statements using </a:t>
            </a:r>
            <a:r>
              <a:rPr lang="en-CA" dirty="0" smtClean="0"/>
              <a:t>AUXILIARY verbs </a:t>
            </a:r>
            <a:br>
              <a:rPr lang="en-CA" dirty="0" smtClean="0"/>
            </a:br>
            <a:r>
              <a:rPr lang="en-CA" sz="3600" dirty="0" smtClean="0"/>
              <a:t>(can, could, should, will, etc.)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455313"/>
            <a:ext cx="11912957" cy="5267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	      I should stop smoking.			               I can swim.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	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      </a:t>
            </a:r>
            <a:r>
              <a:rPr lang="en-CA" dirty="0"/>
              <a:t>				 </a:t>
            </a:r>
            <a:r>
              <a:rPr lang="en-CA" dirty="0" smtClean="0"/>
              <a:t>↓						</a:t>
            </a:r>
            <a:r>
              <a:rPr lang="en-CA" dirty="0"/>
              <a:t> ↓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        </a:t>
            </a:r>
            <a:r>
              <a:rPr lang="en-CA" dirty="0"/>
              <a:t>	 </a:t>
            </a:r>
            <a:r>
              <a:rPr lang="en-CA" dirty="0" smtClean="0"/>
              <a:t>So…		 				                          So…</a:t>
            </a:r>
          </a:p>
          <a:p>
            <a:pPr marL="0" indent="0">
              <a:buNone/>
            </a:pPr>
            <a:r>
              <a:rPr lang="en-CA" dirty="0" smtClean="0"/>
              <a:t>            </a:t>
            </a:r>
            <a:r>
              <a:rPr lang="en-CA" dirty="0"/>
              <a:t>	 </a:t>
            </a:r>
            <a:r>
              <a:rPr lang="en-CA" dirty="0" smtClean="0"/>
              <a:t>So should I.					                          So can I.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      	 I…		 					               I…</a:t>
            </a:r>
          </a:p>
          <a:p>
            <a:pPr marL="0" indent="0">
              <a:buNone/>
            </a:pPr>
            <a:r>
              <a:rPr lang="en-CA" dirty="0" smtClean="0"/>
              <a:t>       	</a:t>
            </a:r>
            <a:r>
              <a:rPr lang="en-CA" dirty="0"/>
              <a:t>	 </a:t>
            </a:r>
            <a:r>
              <a:rPr lang="en-CA" dirty="0" smtClean="0"/>
              <a:t>I should too.					               I can too.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			Me too.</a:t>
            </a:r>
          </a:p>
          <a:p>
            <a:pPr marL="0" indent="0">
              <a:buNone/>
            </a:pPr>
            <a:r>
              <a:rPr lang="en-CA" dirty="0" smtClean="0"/>
              <a:t>					Same here!</a:t>
            </a:r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3" y="1455313"/>
            <a:ext cx="2130230" cy="1509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571" y="1455314"/>
            <a:ext cx="2631616" cy="1714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148" y="3350768"/>
            <a:ext cx="2353039" cy="2047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72" y="3350768"/>
            <a:ext cx="1723509" cy="1723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827" y="1455313"/>
            <a:ext cx="138022" cy="3943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82" y="5943685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" y="112543"/>
            <a:ext cx="11915335" cy="60490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Responses to positive statements using </a:t>
            </a:r>
            <a:r>
              <a:rPr lang="en-CA" dirty="0" smtClean="0"/>
              <a:t>possessives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" y="844062"/>
            <a:ext cx="11915335" cy="575368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My kitten is really cute!</a:t>
            </a:r>
          </a:p>
          <a:p>
            <a:r>
              <a:rPr lang="en-CA" dirty="0"/>
              <a:t>→ </a:t>
            </a:r>
            <a:r>
              <a:rPr lang="en-CA" i="1" dirty="0" smtClean="0"/>
              <a:t>So am I.</a:t>
            </a:r>
            <a:r>
              <a:rPr lang="en-CA" dirty="0" smtClean="0"/>
              <a:t>   ???</a:t>
            </a:r>
          </a:p>
          <a:p>
            <a:r>
              <a:rPr lang="en-CA" dirty="0"/>
              <a:t>→ So </a:t>
            </a:r>
            <a:r>
              <a:rPr lang="en-CA" dirty="0" smtClean="0"/>
              <a:t>is </a:t>
            </a:r>
            <a:r>
              <a:rPr lang="en-CA" b="1" dirty="0" smtClean="0"/>
              <a:t>mine</a:t>
            </a:r>
            <a:r>
              <a:rPr lang="en-CA" dirty="0" smtClean="0"/>
              <a:t>.</a:t>
            </a:r>
          </a:p>
          <a:p>
            <a:endParaRPr lang="en-CA" sz="900" dirty="0"/>
          </a:p>
          <a:p>
            <a:r>
              <a:rPr lang="en-CA" dirty="0" smtClean="0"/>
              <a:t>So...		</a:t>
            </a:r>
            <a:r>
              <a:rPr lang="en-CA" dirty="0"/>
              <a:t>	</a:t>
            </a:r>
            <a:r>
              <a:rPr lang="en-CA" dirty="0" smtClean="0"/>
              <a:t>Mine…		Mine…		Same…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So is mine.		Mine is too.		Mine too.		</a:t>
            </a:r>
            <a:r>
              <a:rPr lang="en-CA" b="1" dirty="0" smtClean="0"/>
              <a:t>Same with mine.</a:t>
            </a:r>
          </a:p>
          <a:p>
            <a:pPr marL="0" indent="0">
              <a:buNone/>
            </a:pPr>
            <a:r>
              <a:rPr lang="en-CA" b="1" dirty="0"/>
              <a:t> </a:t>
            </a:r>
            <a:r>
              <a:rPr lang="en-CA" b="1" dirty="0" smtClean="0"/>
              <a:t>  </a:t>
            </a:r>
            <a:r>
              <a:rPr lang="en-CA" dirty="0" smtClean="0"/>
              <a:t>So is my kitten. 	My kitten is too.  	My kitten too. 	Same with my kitten.</a:t>
            </a:r>
            <a:endParaRPr lang="en-CA" b="1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Her brother plays hockey.</a:t>
            </a:r>
          </a:p>
          <a:p>
            <a:endParaRPr lang="en-CA" dirty="0"/>
          </a:p>
          <a:p>
            <a:r>
              <a:rPr lang="en-CA" dirty="0" smtClean="0"/>
              <a:t>So…			Bill’s…			Bill’s…		Same…</a:t>
            </a:r>
          </a:p>
          <a:p>
            <a:pPr marL="0" indent="0">
              <a:buNone/>
            </a:pPr>
            <a:r>
              <a:rPr lang="en-CA" dirty="0" smtClean="0"/>
              <a:t>   So does Bill’s. 	Bills’ does too.	Bill’s too.	Same with Bill’s.</a:t>
            </a:r>
          </a:p>
          <a:p>
            <a:pPr marL="0" indent="0">
              <a:buNone/>
            </a:pPr>
            <a:r>
              <a:rPr lang="en-CA" dirty="0" smtClean="0"/>
              <a:t>   </a:t>
            </a:r>
            <a:r>
              <a:rPr lang="en-CA" sz="2600" dirty="0" smtClean="0"/>
              <a:t>So does Bill’s brother.    Bill’s brother does too.    Bill’s brother too.    Same with Bill’s brother.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Image result for cute kit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0" y="717452"/>
            <a:ext cx="1568611" cy="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39" y="3817887"/>
            <a:ext cx="1568611" cy="11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11861443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Responses </a:t>
            </a:r>
            <a:r>
              <a:rPr lang="en-CA" dirty="0"/>
              <a:t>to </a:t>
            </a:r>
            <a:r>
              <a:rPr lang="en-CA" dirty="0" smtClean="0"/>
              <a:t>negative statements </a:t>
            </a:r>
            <a:r>
              <a:rPr lang="en-CA" dirty="0"/>
              <a:t>using the verb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223493"/>
            <a:ext cx="11771290" cy="5460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 	              	    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 	I’m not tired.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	   	Neither…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Neither am I.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I’m…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I’m not 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Me…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Me neither.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	Same here!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6" y="1442434"/>
            <a:ext cx="279082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10" y="3901359"/>
            <a:ext cx="2276475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0" y="6072167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115911"/>
            <a:ext cx="11964473" cy="1133340"/>
          </a:xfrm>
        </p:spPr>
        <p:txBody>
          <a:bodyPr/>
          <a:lstStyle/>
          <a:p>
            <a:r>
              <a:rPr lang="en-CA" dirty="0"/>
              <a:t>Responses to negative statements using </a:t>
            </a:r>
            <a:r>
              <a:rPr lang="en-CA" dirty="0" smtClean="0"/>
              <a:t>other verbs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455314"/>
            <a:ext cx="11964473" cy="5228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 		I don’t want any more beer.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				Neither…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Neither do I.	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I…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I don’t 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Me neither.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				Same here!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2" y="1674255"/>
            <a:ext cx="280035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79" y="4247481"/>
            <a:ext cx="2657475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74" y="5979847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00732"/>
            <a:ext cx="11719773" cy="922762"/>
          </a:xfrm>
        </p:spPr>
        <p:txBody>
          <a:bodyPr>
            <a:normAutofit/>
          </a:bodyPr>
          <a:lstStyle/>
          <a:p>
            <a:r>
              <a:rPr lang="en-CA" sz="4100" dirty="0"/>
              <a:t>Responses to negative statements using </a:t>
            </a:r>
            <a:r>
              <a:rPr lang="en-CA" sz="4100" dirty="0" smtClean="0"/>
              <a:t>the verb HAVE</a:t>
            </a:r>
            <a:endParaRPr lang="en-CA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365161"/>
            <a:ext cx="11719773" cy="529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I don’t have enough time to do my homework.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Neither…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Neither do I. / Neither have I.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I…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I don’t either. / I haven’t 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Me neither.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  						Same 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01" y="1365161"/>
            <a:ext cx="2352675" cy="2481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13" y="4266522"/>
            <a:ext cx="276225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2" y="5932213"/>
            <a:ext cx="611968" cy="6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137</Words>
  <Application>Microsoft Office PowerPoint</Application>
  <PresentationFormat>Widescreen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Short Responses</vt:lpstr>
      <vt:lpstr>Responses to positive statements using the verb BE</vt:lpstr>
      <vt:lpstr>Responses to positive statements using other verbs</vt:lpstr>
      <vt:lpstr>Responses to positive statements using the verb HAVE</vt:lpstr>
      <vt:lpstr>Responses to positive statements using AUXILIARY verbs  (can, could, should, will, etc.)</vt:lpstr>
      <vt:lpstr>Responses to positive statements using possessives</vt:lpstr>
      <vt:lpstr>Responses to negative statements using the verb BE</vt:lpstr>
      <vt:lpstr>Responses to negative statements using other verbs</vt:lpstr>
      <vt:lpstr>Responses to negative statements using the verb HAVE</vt:lpstr>
      <vt:lpstr>Responses to negative statements using AUXILIARY verbs  (can, could, should, will, etc.)</vt:lpstr>
      <vt:lpstr>Responses to negative statements using possessives</vt:lpstr>
      <vt:lpstr>Notes – Disagreement with positive statements</vt:lpstr>
      <vt:lpstr>Notes – Disagreement with negative statements</vt:lpstr>
      <vt:lpstr>Additional Notes</vt:lpstr>
      <vt:lpstr>Let’s Practise!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Responses</dc:title>
  <dc:creator>Gerry</dc:creator>
  <cp:lastModifiedBy>Gerry</cp:lastModifiedBy>
  <cp:revision>46</cp:revision>
  <dcterms:created xsi:type="dcterms:W3CDTF">2016-12-26T13:59:12Z</dcterms:created>
  <dcterms:modified xsi:type="dcterms:W3CDTF">2017-01-04T02:26:28Z</dcterms:modified>
</cp:coreProperties>
</file>